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90" r:id="rId3"/>
    <p:sldId id="338" r:id="rId4"/>
    <p:sldId id="289" r:id="rId5"/>
    <p:sldId id="334" r:id="rId6"/>
    <p:sldId id="335" r:id="rId7"/>
    <p:sldId id="292" r:id="rId8"/>
    <p:sldId id="294" r:id="rId9"/>
    <p:sldId id="293" r:id="rId10"/>
    <p:sldId id="295" r:id="rId11"/>
    <p:sldId id="296" r:id="rId12"/>
    <p:sldId id="297" r:id="rId13"/>
    <p:sldId id="298" r:id="rId14"/>
    <p:sldId id="324" r:id="rId15"/>
    <p:sldId id="325" r:id="rId16"/>
    <p:sldId id="326" r:id="rId17"/>
    <p:sldId id="327" r:id="rId18"/>
    <p:sldId id="328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32" r:id="rId32"/>
    <p:sldId id="333" r:id="rId33"/>
    <p:sldId id="291" r:id="rId34"/>
    <p:sldId id="336" r:id="rId35"/>
    <p:sldId id="339" r:id="rId36"/>
    <p:sldId id="329" r:id="rId37"/>
    <p:sldId id="330" r:id="rId38"/>
    <p:sldId id="331" r:id="rId39"/>
    <p:sldId id="32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9C"/>
    <a:srgbClr val="0046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EFFEA-BCD4-485E-93D0-02083939942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CA12D-686B-491D-ACC8-D989432B3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02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01" y="488212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E227-F915-4570-BECD-C4073F2D3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00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ionr.ru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www.legionr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hyperlink" Target="http://www.legionr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hyperlink" Target="http://www.legionr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hyperlink" Target="http://www.legionr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11.jpeg"/><Relationship Id="rId4" Type="http://schemas.openxmlformats.org/officeDocument/2006/relationships/hyperlink" Target="http://www.legionr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egionr.ru/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hyperlink" Target="http://www.legionr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1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egionr.ru/" TargetMode="Externa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www.legionr.ru/projects/webinar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hyperlink" Target="http://www.legionr.ru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channel/UCJK9pCyG92ql8vM07Nfxy8g" TargetMode="External"/><Relationship Id="rId3" Type="http://schemas.openxmlformats.org/officeDocument/2006/relationships/image" Target="../media/image90.png"/><Relationship Id="rId7" Type="http://schemas.openxmlformats.org/officeDocument/2006/relationships/image" Target="../media/image92.jpeg"/><Relationship Id="rId2" Type="http://schemas.openxmlformats.org/officeDocument/2006/relationships/hyperlink" Target="http://vk.com/publishing_house_leg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ogin.php?next=https://www.facebook.com/groups/736651416344864/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91.jpeg"/><Relationship Id="rId10" Type="http://schemas.openxmlformats.org/officeDocument/2006/relationships/hyperlink" Target="http://www.legionr.ru/" TargetMode="External"/><Relationship Id="rId4" Type="http://schemas.openxmlformats.org/officeDocument/2006/relationships/hyperlink" Target="http://www.odnoklassniki.ru/group/56838064898109" TargetMode="External"/><Relationship Id="rId9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hyperlink" Target="http://www.legionr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www.legionr.ru/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2483768" y="23563"/>
            <a:ext cx="7559675" cy="857250"/>
          </a:xfrm>
        </p:spPr>
        <p:txBody>
          <a:bodyPr tIns="4762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dirty="0" smtClean="0"/>
              <a:t>Издательство Легион»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5303" y="2661071"/>
            <a:ext cx="8666500" cy="2345750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5000" b="1" dirty="0" smtClean="0">
                <a:solidFill>
                  <a:srgbClr val="000080"/>
                </a:solidFill>
              </a:rPr>
              <a:t>Подготовка к олимпиадной задаче профильного ЕГЭ по математике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9388"/>
            <a:ext cx="1346200" cy="247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3110" y="5733256"/>
            <a:ext cx="93599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докладчик: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ru-RU" sz="3600" dirty="0">
                <a:solidFill>
                  <a:srgbClr val="000000"/>
                </a:solidFill>
              </a:rPr>
              <a:t>      </a:t>
            </a:r>
            <a:r>
              <a:rPr lang="ru-RU" sz="3600" dirty="0" err="1">
                <a:solidFill>
                  <a:srgbClr val="000000"/>
                </a:solidFill>
              </a:rPr>
              <a:t>Кулабухов</a:t>
            </a:r>
            <a:r>
              <a:rPr lang="ru-RU" sz="3600" dirty="0">
                <a:solidFill>
                  <a:srgbClr val="000000"/>
                </a:solidFill>
              </a:rPr>
              <a:t> Сергей Юрьевич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33691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78182" cy="62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36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292351"/>
            <a:ext cx="8631360" cy="2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76563"/>
            <a:ext cx="5848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0900"/>
            <a:ext cx="86487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00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8640"/>
            <a:ext cx="7143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07890"/>
            <a:ext cx="7124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0" y="3688482"/>
            <a:ext cx="71532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10" y="5573291"/>
            <a:ext cx="7124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97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1" y="2881744"/>
            <a:ext cx="5669280" cy="5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0" y="1817471"/>
            <a:ext cx="2756160" cy="5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1" y="2449698"/>
            <a:ext cx="3499200" cy="43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0" y="3577336"/>
            <a:ext cx="1503360" cy="3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0" y="4107311"/>
            <a:ext cx="2989440" cy="3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0" y="764704"/>
            <a:ext cx="452621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bershadskaya_vv\Desktop\Рисунок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2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3104966"/>
            <a:ext cx="6963840" cy="139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2400" y="2716125"/>
            <a:ext cx="3330720" cy="3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ru-RU" altLang="ru-RU" b="1" dirty="0"/>
              <a:t>Решение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1" y="188660"/>
            <a:ext cx="8147520" cy="184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Picture 6"/>
          <p:cNvSpPr>
            <a:spLocks noChangeAspect="1" noChangeArrowheads="1"/>
          </p:cNvSpPr>
          <p:nvPr/>
        </p:nvSpPr>
        <p:spPr bwMode="auto">
          <a:xfrm>
            <a:off x="878400" y="4815865"/>
            <a:ext cx="7715520" cy="11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ru-RU" altLang="ru-RU"/>
          </a:p>
        </p:txBody>
      </p:sp>
      <p:pic>
        <p:nvPicPr>
          <p:cNvPr id="38918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0" y="6173929"/>
            <a:ext cx="1501920" cy="6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4595523"/>
            <a:ext cx="7776000" cy="119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78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318274"/>
            <a:ext cx="7758720" cy="143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3234580"/>
            <a:ext cx="7776000" cy="219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Picture 5"/>
          <p:cNvSpPr>
            <a:spLocks noChangeAspect="1" noChangeArrowheads="1"/>
          </p:cNvSpPr>
          <p:nvPr/>
        </p:nvSpPr>
        <p:spPr bwMode="auto">
          <a:xfrm>
            <a:off x="1915200" y="1873637"/>
            <a:ext cx="5002560" cy="9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ru-RU" altLang="ru-RU"/>
          </a:p>
        </p:txBody>
      </p:sp>
      <p:pic>
        <p:nvPicPr>
          <p:cNvPr id="39941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0" y="6173929"/>
            <a:ext cx="1501920" cy="6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00" y="1808830"/>
            <a:ext cx="4916160" cy="95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9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icture 1"/>
          <p:cNvSpPr>
            <a:spLocks noChangeAspect="1" noChangeArrowheads="1"/>
          </p:cNvSpPr>
          <p:nvPr/>
        </p:nvSpPr>
        <p:spPr bwMode="auto">
          <a:xfrm>
            <a:off x="813601" y="253466"/>
            <a:ext cx="7750080" cy="115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endParaRPr lang="ru-RU" alt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1" y="1873637"/>
            <a:ext cx="7784640" cy="36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0" y="6173929"/>
            <a:ext cx="1501920" cy="6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318274"/>
            <a:ext cx="7758720" cy="12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96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6215693"/>
            <a:ext cx="5425920" cy="5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1" y="123853"/>
            <a:ext cx="7524000" cy="596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0" y="6173929"/>
            <a:ext cx="1501920" cy="6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11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0" y="1225569"/>
            <a:ext cx="7758720" cy="17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80" y="6173929"/>
            <a:ext cx="1501920" cy="6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1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51159"/>
            <a:ext cx="4016160" cy="46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94128"/>
            <a:ext cx="323568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58"/>
            <a:ext cx="6984776" cy="446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60648"/>
            <a:ext cx="1584176" cy="4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70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60640" y="188660"/>
            <a:ext cx="8496000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dirty="0"/>
              <a:t>Спецификация КИМ ЕГЭ </a:t>
            </a:r>
            <a:r>
              <a:rPr lang="ru-RU" altLang="ru-RU" sz="2200" dirty="0" smtClean="0"/>
              <a:t>2020 </a:t>
            </a:r>
            <a:r>
              <a:rPr lang="ru-RU" altLang="ru-RU" sz="2200" dirty="0"/>
              <a:t>по математике</a:t>
            </a:r>
            <a:r>
              <a:rPr lang="en-US" altLang="ru-RU" sz="2200" dirty="0"/>
              <a:t> </a:t>
            </a:r>
            <a:r>
              <a:rPr lang="ru-RU" altLang="ru-RU" sz="2200" dirty="0"/>
              <a:t>(фрагмент)</a:t>
            </a: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1402003" y="4813387"/>
            <a:ext cx="6442113" cy="71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dirty="0"/>
              <a:t>Кодификатор элементов содержания КИМ ЕГЭ </a:t>
            </a:r>
            <a:r>
              <a:rPr lang="ru-RU" altLang="ru-RU" sz="2200" dirty="0" smtClean="0"/>
              <a:t>2020 </a:t>
            </a:r>
            <a:endParaRPr lang="ru-RU" altLang="ru-RU" sz="2200" dirty="0"/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dirty="0"/>
              <a:t>по математике (фрагмент)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786241" y="1934861"/>
            <a:ext cx="7970400" cy="7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200" dirty="0"/>
              <a:t>Кодификатор требований к уровню подготовки выпускников, КИМ ЕГЭ </a:t>
            </a:r>
            <a:r>
              <a:rPr lang="ru-RU" altLang="ru-RU" sz="2200" dirty="0" smtClean="0"/>
              <a:t>2020 </a:t>
            </a:r>
            <a:r>
              <a:rPr lang="ru-RU" altLang="ru-RU" sz="2200" dirty="0"/>
              <a:t>по математике (фрагмент)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" y="584701"/>
            <a:ext cx="9046384" cy="9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641976"/>
            <a:ext cx="9058574" cy="91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" y="3501008"/>
            <a:ext cx="9040011" cy="8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5" y="5530716"/>
            <a:ext cx="9161866" cy="31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" y="5805264"/>
            <a:ext cx="9058396" cy="31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1" y="6096715"/>
            <a:ext cx="9001957" cy="3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" y="6372000"/>
            <a:ext cx="9058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41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292352"/>
            <a:ext cx="8467200" cy="235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97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116632"/>
            <a:ext cx="7210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276872"/>
            <a:ext cx="7181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23" y="4258072"/>
            <a:ext cx="72009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930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1" y="2122783"/>
            <a:ext cx="8245440" cy="4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7" y="404664"/>
            <a:ext cx="5769955" cy="96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77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48960" cy="30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822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3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68960" cy="35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7873920" cy="9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6672"/>
            <a:ext cx="8181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90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13600" cy="35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822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9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0" y="2816936"/>
            <a:ext cx="6330240" cy="7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00" y="3665186"/>
            <a:ext cx="3186720" cy="6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01" y="4579681"/>
            <a:ext cx="5065920" cy="58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" y="657797"/>
            <a:ext cx="8075870" cy="120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ershadskaya_vv\Desktop\Рисунок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4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0" y="881373"/>
            <a:ext cx="8467200" cy="29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4699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" y="881373"/>
            <a:ext cx="8160480" cy="150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" y="2579311"/>
            <a:ext cx="8102880" cy="91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8354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2" y="188640"/>
            <a:ext cx="8239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2" y="1628775"/>
            <a:ext cx="822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6" y="3501008"/>
            <a:ext cx="82486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3657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ershadskaya_vv\Desktop\Рисунок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1650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260649"/>
            <a:ext cx="7358114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b="1" dirty="0" smtClean="0"/>
              <a:t>Выполнение заданий с развернутым ответом на профильном ЕГЭ по математике (средний процент выполнения)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9" y="6488668"/>
            <a:ext cx="1278087" cy="36932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24499C"/>
                </a:solidFill>
              </a:rPr>
              <a:t>www.fipi.ru</a:t>
            </a:r>
            <a:endParaRPr lang="ru-RU" dirty="0">
              <a:solidFill>
                <a:srgbClr val="24499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500884" cy="5361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\\Fs\отдел развития\Legion.jpg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31287"/>
            <a:ext cx="1226542" cy="52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55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336"/>
            <a:ext cx="845861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33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88640"/>
            <a:ext cx="8943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2400" y="2716125"/>
            <a:ext cx="3330720" cy="3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18" tIns="41460" rIns="82918" bIns="41460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ru-RU" altLang="ru-RU" b="1" dirty="0"/>
              <a:t>Решение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6" y="4869160"/>
            <a:ext cx="8543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051702"/>
            <a:ext cx="8553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411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72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2852936"/>
            <a:ext cx="8505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8" y="4725144"/>
            <a:ext cx="8515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7695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1" y="227544"/>
            <a:ext cx="5457600" cy="66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1907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4095750" cy="5962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4135065" cy="5976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8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4163597" cy="6120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3232" y="188640"/>
            <a:ext cx="4307501" cy="61206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8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669600" y="1700819"/>
            <a:ext cx="7776000" cy="34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Tx/>
            </a:pPr>
            <a:r>
              <a:rPr lang="ru-RU" altLang="ru-RU" sz="3600">
                <a:solidFill>
                  <a:srgbClr val="000000"/>
                </a:solidFill>
                <a:cs typeface="Arial" charset="0"/>
              </a:rPr>
              <a:t>Книги можно заказать в нашем интернет-магазине на сайте </a:t>
            </a:r>
            <a:r>
              <a:rPr lang="en-US" altLang="ru-RU" sz="3600" b="1" u="sng">
                <a:solidFill>
                  <a:srgbClr val="0070C0"/>
                </a:solidFill>
                <a:cs typeface="Arial" charset="0"/>
                <a:hlinkClick r:id="rId2"/>
              </a:rPr>
              <a:t>www.legionr.ru</a:t>
            </a:r>
            <a:endParaRPr lang="ru-RU" altLang="ru-RU" sz="360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buSzTx/>
            </a:pPr>
            <a:endParaRPr lang="ru-RU" altLang="ru-RU" sz="360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buSzTx/>
            </a:pPr>
            <a:r>
              <a:rPr lang="ru-RU" altLang="ru-RU" sz="3600">
                <a:solidFill>
                  <a:srgbClr val="000000"/>
                </a:solidFill>
                <a:cs typeface="Arial" charset="0"/>
              </a:rPr>
              <a:t>Спрашивайте </a:t>
            </a:r>
          </a:p>
          <a:p>
            <a:pPr algn="ctr" eaLnBrk="1" hangingPunct="1">
              <a:buSzTx/>
            </a:pPr>
            <a:r>
              <a:rPr lang="ru-RU" altLang="ru-RU" sz="3600">
                <a:solidFill>
                  <a:srgbClr val="000000"/>
                </a:solidFill>
                <a:cs typeface="Arial" charset="0"/>
              </a:rPr>
              <a:t>в книжных магазинах города!</a:t>
            </a:r>
            <a:endParaRPr lang="ru-RU" altLang="ru-RU" sz="36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3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69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Объект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00" y="1196766"/>
            <a:ext cx="3467520" cy="3466443"/>
          </a:xfrm>
        </p:spPr>
      </p:pic>
      <p:sp>
        <p:nvSpPr>
          <p:cNvPr id="45059" name="Текст 3"/>
          <p:cNvSpPr>
            <a:spLocks noGrp="1"/>
          </p:cNvSpPr>
          <p:nvPr>
            <p:ph type="body" sz="half" idx="2"/>
          </p:nvPr>
        </p:nvSpPr>
        <p:spPr>
          <a:xfrm>
            <a:off x="396000" y="1124759"/>
            <a:ext cx="4464000" cy="5040529"/>
          </a:xfrm>
        </p:spPr>
        <p:txBody>
          <a:bodyPr/>
          <a:lstStyle/>
          <a:p>
            <a:pPr algn="ctr"/>
            <a:r>
              <a:rPr lang="ru-RU" altLang="ru-RU" sz="2400" b="1"/>
              <a:t>Издательство регулярно проводит вебинары для педагогов. </a:t>
            </a:r>
          </a:p>
          <a:p>
            <a:pPr algn="ctr"/>
            <a:endParaRPr lang="ru-RU" altLang="ru-RU" sz="2400" b="1"/>
          </a:p>
          <a:p>
            <a:pPr algn="ctr"/>
            <a:r>
              <a:rPr lang="ru-RU" altLang="ru-RU" sz="2400" b="1"/>
              <a:t>По завершении каждого вебинара участники получают электронные сертификаты.</a:t>
            </a:r>
          </a:p>
          <a:p>
            <a:pPr algn="ctr"/>
            <a:endParaRPr lang="ru-RU" altLang="ru-RU" sz="2400" b="1"/>
          </a:p>
          <a:p>
            <a:pPr algn="ctr"/>
            <a:r>
              <a:rPr lang="ru-RU" altLang="ru-RU" sz="2400" b="1"/>
              <a:t> Ссылки для участия вы сможете найти на сайте издательства </a:t>
            </a:r>
            <a:r>
              <a:rPr lang="en-US" altLang="ru-RU" sz="2400" b="1" u="sng">
                <a:solidFill>
                  <a:srgbClr val="002060"/>
                </a:solidFill>
              </a:rPr>
              <a:t>www.legionr.ru</a:t>
            </a:r>
            <a:endParaRPr lang="ru-RU" altLang="ru-RU" sz="2400" b="1" u="sng">
              <a:solidFill>
                <a:srgbClr val="002060"/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612001" y="5877257"/>
            <a:ext cx="7921440" cy="864091"/>
          </a:xfrm>
          <a:prstGeom prst="rect">
            <a:avLst/>
          </a:prstGeom>
          <a:noFill/>
          <a:ln>
            <a:noFill/>
          </a:ln>
          <a:extLst/>
        </p:spPr>
        <p:txBody>
          <a:bodyPr lIns="91390" tIns="45697" rIns="91390" bIns="45697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21">
              <a:defRPr/>
            </a:pPr>
            <a:r>
              <a:rPr lang="ru-RU" sz="20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000" b="1" i="1" dirty="0" err="1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вебинары</a:t>
            </a:r>
            <a:r>
              <a:rPr lang="ru-RU" sz="20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издательства «Легион» </a:t>
            </a:r>
          </a:p>
          <a:p>
            <a:pPr algn="ctr" defTabSz="914021">
              <a:defRPr/>
            </a:pPr>
            <a:r>
              <a:rPr lang="ru-RU" sz="20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 обучающий характер</a:t>
            </a:r>
            <a:endParaRPr lang="ru-RU" sz="2000" b="1" i="1" u="sng" dirty="0">
              <a:solidFill>
                <a:srgbClr val="991C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50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0" y="-315394"/>
            <a:ext cx="9144000" cy="78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6475" eaLnBrk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endParaRPr lang="en-US" altLang="ru-RU" sz="8800" b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en-US" altLang="ru-RU" sz="4000" b="1" u="sng">
                <a:solidFill>
                  <a:srgbClr val="002060"/>
                </a:solidFill>
                <a:latin typeface="Calibri" pitchFamily="34" charset="0"/>
                <a:cs typeface="Arial" charset="0"/>
              </a:rPr>
              <a:t>legionrus@legionrus.com</a:t>
            </a:r>
            <a:endParaRPr lang="ru-RU" altLang="ru-RU" sz="4000" b="1" u="sng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Вступайте в группу 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991C0F"/>
                </a:solidFill>
                <a:latin typeface="Calibri" pitchFamily="34" charset="0"/>
                <a:cs typeface="Arial" charset="0"/>
              </a:rPr>
              <a:t>«Издательство «Легион» 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991C0F"/>
                </a:solidFill>
                <a:latin typeface="Calibri" pitchFamily="34" charset="0"/>
                <a:cs typeface="Arial" charset="0"/>
              </a:rPr>
              <a:t>в социальных сетях: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Контакте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одноклассники </a:t>
            </a:r>
          </a:p>
          <a:p>
            <a:pPr algn="ctr" eaLnBrk="1">
              <a:spcBef>
                <a:spcPts val="601"/>
              </a:spcBef>
            </a:pPr>
            <a:r>
              <a:rPr lang="en-US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acebook</a:t>
            </a:r>
            <a:endParaRPr lang="ru-RU" altLang="ru-RU" sz="32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 eaLnBrk="1">
              <a:spcBef>
                <a:spcPts val="601"/>
              </a:spcBef>
            </a:pPr>
            <a:r>
              <a:rPr lang="ru-RU" altLang="ru-RU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Видео вебинаров смотрите на            .</a:t>
            </a:r>
          </a:p>
          <a:p>
            <a:pPr algn="ctr" eaLnBrk="1">
              <a:spcBef>
                <a:spcPts val="601"/>
              </a:spcBef>
            </a:pPr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Адрес для корреспонденции:</a:t>
            </a:r>
            <a:br>
              <a:rPr lang="ru-RU" altLang="ru-RU" sz="2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altLang="ru-RU" sz="2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344000, г. Ростов-на-Дону, а/я 550</a:t>
            </a:r>
            <a:endParaRPr lang="en-US" altLang="ru-RU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 eaLnBrk="1">
              <a:spcBef>
                <a:spcPts val="601"/>
              </a:spcBef>
            </a:pPr>
            <a:endParaRPr lang="ru-RU" altLang="ru-RU" sz="4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6083" name="Рисунок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01" y="3501008"/>
            <a:ext cx="36000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01" y="4149076"/>
            <a:ext cx="360000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Рисунок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41" y="4653129"/>
            <a:ext cx="344160" cy="3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 descr="C:\Users\bershadskaya_vv\Desktop\ю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01" y="4955561"/>
            <a:ext cx="866880" cy="8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bershadskaya_vv\Desktop\Рисунок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25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522721" y="2645558"/>
            <a:ext cx="7493233" cy="10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altLang="ru-RU" sz="6000"/>
              <a:t>Спасибо за внимание!</a:t>
            </a:r>
          </a:p>
        </p:txBody>
      </p:sp>
      <p:pic>
        <p:nvPicPr>
          <p:cNvPr id="3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8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620688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Пособие позволяет подготовиться к заданиям </a:t>
            </a:r>
            <a:r>
              <a:rPr lang="ru-RU" sz="2400" b="1" dirty="0" smtClean="0"/>
              <a:t>с развёрнутым ответом по алгебре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Тригонометрические уравнения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Неравенства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Экономические задачи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Задания с параметром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Олимпиадные задачи</a:t>
            </a:r>
            <a:endParaRPr lang="ru-RU" sz="2400" dirty="0"/>
          </a:p>
        </p:txBody>
      </p:sp>
      <p:pic>
        <p:nvPicPr>
          <p:cNvPr id="5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лгебра с развёрнутым ответом на ЕГЭ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4608512" cy="6391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6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ershadskaya_vv\Desktop\Рисунок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92896"/>
            <a:ext cx="6118628" cy="368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лгебра с развёрнутым ответом на ЕГЭ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3"/>
            <a:ext cx="2592288" cy="3595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697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760640" cy="64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bershadskaya_vv\Desktop\Рисунок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6633"/>
            <a:ext cx="1224136" cy="4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67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18" y="47188"/>
            <a:ext cx="5832649" cy="52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18" y="5267112"/>
            <a:ext cx="5908602" cy="155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bershadskaya_vv\Desktop\Рисунок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57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1" y="345637"/>
            <a:ext cx="4345920" cy="627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41" y="377320"/>
            <a:ext cx="4301280" cy="623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0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0" y="293791"/>
            <a:ext cx="8817120" cy="18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5" y="2383451"/>
            <a:ext cx="8743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2" y="3739151"/>
            <a:ext cx="87058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bershadskaya_vv\Desktop\Рисунок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8238" y="6103938"/>
            <a:ext cx="16557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68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9336</TotalTime>
  <Words>170</Words>
  <Application>Microsoft Office PowerPoint</Application>
  <PresentationFormat>Экран (4:3)</PresentationFormat>
  <Paragraphs>39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Издательство Легион»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Издательство Легион»</dc:title>
  <cp:lastModifiedBy>Kulabuhov</cp:lastModifiedBy>
  <cp:revision>116</cp:revision>
  <dcterms:modified xsi:type="dcterms:W3CDTF">2019-11-14T06:30:48Z</dcterms:modified>
</cp:coreProperties>
</file>